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9"/>
  </p:handoutMasterIdLst>
  <p:sldIdLst>
    <p:sldId id="384" r:id="rId2"/>
    <p:sldId id="375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2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993" autoAdjust="0"/>
  </p:normalViewPr>
  <p:slideViewPr>
    <p:cSldViewPr snapToGrid="0" snapToObjects="1">
      <p:cViewPr varScale="1">
        <p:scale>
          <a:sx n="109" d="100"/>
          <a:sy n="109" d="100"/>
        </p:scale>
        <p:origin x="108" y="174"/>
      </p:cViewPr>
      <p:guideLst/>
    </p:cSldViewPr>
  </p:slideViewPr>
  <p:outlineViewPr>
    <p:cViewPr>
      <p:scale>
        <a:sx n="33" d="100"/>
        <a:sy n="33" d="100"/>
      </p:scale>
      <p:origin x="0" y="-44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269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F17359-000A-9044-B834-9FBD0018D5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8B882-BA21-D947-B59A-B375F7B018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73F5E-F60B-3D42-A6DD-6D5611C2F6EE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9AD5B-1A75-1A4A-8459-A96AB79E9D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C6818-84EB-2D43-AA44-FC64C4595B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8A1AC-D174-D44D-BB31-612041F19A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170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946" y="0"/>
            <a:ext cx="6098946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7905" y="5286196"/>
            <a:ext cx="4179375" cy="356462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7905" y="2715790"/>
            <a:ext cx="4179376" cy="2387600"/>
          </a:xfrm>
        </p:spPr>
        <p:txBody>
          <a:bodyPr lIns="0" rIns="0" anchor="b">
            <a:normAutofit/>
          </a:bodyPr>
          <a:lstStyle>
            <a:lvl1pPr algn="r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90A1-A930-7E45-A0C6-7B528BC17B68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289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3055" y="0"/>
            <a:ext cx="6098946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525627-537D-D740-918D-FD8895672A9F}"/>
              </a:ext>
            </a:extLst>
          </p:cNvPr>
          <p:cNvCxnSpPr>
            <a:cxnSpLocks/>
          </p:cNvCxnSpPr>
          <p:nvPr userDrawn="1"/>
        </p:nvCxnSpPr>
        <p:spPr>
          <a:xfrm>
            <a:off x="0" y="1720312"/>
            <a:ext cx="609305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24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4319" y="0"/>
            <a:ext cx="11057681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525627-537D-D740-918D-FD8895672A9F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1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4FF4E3-951F-F040-800F-0DDAC2CCC507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42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011521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10115221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A21F7CE-A4E6-574A-B490-8FC432772886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51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11369070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F93E56-30EE-384E-9A8A-090C645582DB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057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91DF7114-976E-3345-A7C4-77F951EA42C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321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7322" y="1507066"/>
            <a:ext cx="10134371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CECE2-CD4D-4A44-927A-53FFE158AF1C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6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CCA2E80D-B045-2346-9C1F-70BFBD4AF7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11369070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0B4699-8C04-D74B-BFAF-27221E81DEBB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87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15342"/>
            <a:ext cx="5822209" cy="4427316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1B97752-63E3-7E41-86AA-8084AC3E48D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7905" y="5286196"/>
            <a:ext cx="4179375" cy="356462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5521CA-473D-274E-A252-50E49A3EF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7905" y="2715790"/>
            <a:ext cx="4179376" cy="2387600"/>
          </a:xfrm>
        </p:spPr>
        <p:txBody>
          <a:bodyPr lIns="0" rIns="0" anchor="b">
            <a:normAutofit/>
          </a:bodyPr>
          <a:lstStyle>
            <a:lvl1pPr algn="r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1328B3-338C-BB43-A9F5-AACCE2E54E86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69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28264"/>
            <a:ext cx="5822209" cy="4427316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1B97752-63E3-7E41-86AA-8084AC3E48D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7905" y="4498670"/>
            <a:ext cx="4179375" cy="356462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5521CA-473D-274E-A252-50E49A3EF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7905" y="1928264"/>
            <a:ext cx="4179376" cy="2387600"/>
          </a:xfrm>
        </p:spPr>
        <p:txBody>
          <a:bodyPr lIns="0" rIns="0" anchor="b">
            <a:normAutofit/>
          </a:bodyPr>
          <a:lstStyle>
            <a:lvl1pPr algn="r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27254B-5501-7248-A89F-42912B5A8BD2}"/>
              </a:ext>
            </a:extLst>
          </p:cNvPr>
          <p:cNvCxnSpPr>
            <a:cxnSpLocks/>
          </p:cNvCxnSpPr>
          <p:nvPr userDrawn="1"/>
        </p:nvCxnSpPr>
        <p:spPr>
          <a:xfrm>
            <a:off x="0" y="1405468"/>
            <a:ext cx="12192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005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21" descr="Woman on tablet ">
            <a:extLst>
              <a:ext uri="{FF2B5EF4-FFF2-40B4-BE49-F238E27FC236}">
                <a16:creationId xmlns:a16="http://schemas.microsoft.com/office/drawing/2014/main" id="{79F82B97-E9C9-C740-AE3A-A0BB4822DD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487" y="0"/>
            <a:ext cx="11067514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4487" y="-1"/>
            <a:ext cx="11067514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4B436F-A511-A141-900B-BA20A19A1BCE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087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21" descr="Woman on tablet ">
            <a:extLst>
              <a:ext uri="{FF2B5EF4-FFF2-40B4-BE49-F238E27FC236}">
                <a16:creationId xmlns:a16="http://schemas.microsoft.com/office/drawing/2014/main" id="{79F82B97-E9C9-C740-AE3A-A0BB4822DD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57CAA2-2658-B441-A787-4B54C65D3BF1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238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82977"/>
            <a:ext cx="10668000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832AA92-D0AC-8247-A360-19A5932C4E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35662" y="339644"/>
            <a:ext cx="5014993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AD9F76-09D6-0D4E-99ED-D9391C97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0856" y="339644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8C2B99-ED08-1F48-BE5D-40E40D09C7B7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87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8843" y="3482977"/>
            <a:ext cx="10961177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B33817-49F3-B440-A271-466603AE1964}"/>
              </a:ext>
            </a:extLst>
          </p:cNvPr>
          <p:cNvCxnSpPr>
            <a:cxnSpLocks/>
          </p:cNvCxnSpPr>
          <p:nvPr userDrawn="1"/>
        </p:nvCxnSpPr>
        <p:spPr>
          <a:xfrm>
            <a:off x="0" y="421214"/>
            <a:ext cx="12192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576316B-7498-2E42-9B52-88BF1C9DF4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67465" y="568512"/>
            <a:ext cx="6002556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51775DA-49A0-2F4D-9F21-5D20DA6BA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844" y="568512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456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82977"/>
            <a:ext cx="12192000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C0F668-C1BA-A349-A542-9E54E73E8178}"/>
              </a:ext>
            </a:extLst>
          </p:cNvPr>
          <p:cNvCxnSpPr>
            <a:cxnSpLocks/>
          </p:cNvCxnSpPr>
          <p:nvPr userDrawn="1"/>
        </p:nvCxnSpPr>
        <p:spPr>
          <a:xfrm>
            <a:off x="4961621" y="339644"/>
            <a:ext cx="0" cy="2806512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832AA92-D0AC-8247-A360-19A5932C4E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1244" y="339644"/>
            <a:ext cx="6002556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AD9F76-09D6-0D4E-99ED-D9391C97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623" y="339644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26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82977"/>
            <a:ext cx="12192000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832AA92-D0AC-8247-A360-19A5932C4E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1244" y="568512"/>
            <a:ext cx="6002556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AD9F76-09D6-0D4E-99ED-D9391C97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623" y="568512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414763-7D4F-994A-AAA9-7DC46C19D816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706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321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CECE2-CD4D-4A44-927A-53FFE158AF1C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1B2D7F8-9505-6148-BEA2-27C4290FF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7321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ADB053-F5D5-D34D-B6E3-A8AB7297F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7963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75E12F7-C53F-EB47-8D86-3CE7D6B2A8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627322" y="1468740"/>
            <a:ext cx="467215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C3895DE-E9F7-5A41-91A4-BC8DE509C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67963" y="1468740"/>
            <a:ext cx="469516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07371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1B2D7F8-9505-6148-BEA2-27C4290FF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623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ADB053-F5D5-D34D-B6E3-A8AB7297F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3265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75E12F7-C53F-EB47-8D86-3CE7D6B2A8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2624" y="1468740"/>
            <a:ext cx="467215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C3895DE-E9F7-5A41-91A4-BC8DE509C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3265" y="1468740"/>
            <a:ext cx="469516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28CCA37-00BD-0A43-8647-67DD0510A7E3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196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CD5966-5C30-E943-A71E-F48460A37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F969977-F5DB-3A45-9E9E-556F0938C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623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6D6BBCB-7852-8449-BC02-C5471A775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25055FA-EC63-034E-B383-78552FAEA37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2623" y="146874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63F1262-F0B7-5B4F-A1EE-7A2D9835E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6874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F5877A-6F1B-5C4C-8792-78CDE344D0E0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816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C5233AE2-5078-C34D-8EAD-6F7B344F52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4699EEF-FB75-1A46-B6B6-39CCF65A9EA4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CD5966-5C30-E943-A71E-F48460A37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F969977-F5DB-3A45-9E9E-556F0938C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623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6D6BBCB-7852-8449-BC02-C5471A775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25055FA-EC63-034E-B383-78552FAEA37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2623" y="146874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63F1262-F0B7-5B4F-A1EE-7A2D9835E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6874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F5877A-6F1B-5C4C-8792-78CDE344D0E0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969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92623" y="588936"/>
            <a:ext cx="11432584" cy="5976637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41291C-383F-CF4B-AB8E-2B40741A62AF}"/>
              </a:ext>
            </a:extLst>
          </p:cNvPr>
          <p:cNvCxnSpPr>
            <a:cxnSpLocks/>
          </p:cNvCxnSpPr>
          <p:nvPr userDrawn="1"/>
        </p:nvCxnSpPr>
        <p:spPr>
          <a:xfrm>
            <a:off x="0" y="292426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34C5937-11C0-4E5A-867C-7AB68EA5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9577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92623" y="292426"/>
            <a:ext cx="10219457" cy="627314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16C013-C8E5-B44C-B6D6-DE71D0CC52C4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4E2D069-321B-434C-BB63-530EE51B6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2183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134319" y="0"/>
            <a:ext cx="1105768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A0415B-CCA3-7142-BDAA-6DAC63FB634C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040D77-4CF4-4BFB-9FFB-8C9746D39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9264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A34E77-65E8-214A-93DD-907ECB950F42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9C15D6B-DF62-4A31-87F3-2084A6C59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7893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3359" y="1"/>
            <a:ext cx="5198641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8661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5581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907ACF-A34F-FE4A-8511-B7FE12F69496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2570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98641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11877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08797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4037ED-B73E-2946-8FAC-2803EA71C585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2672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4319" y="1"/>
            <a:ext cx="11057681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8661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5581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907ACF-A34F-FE4A-8511-B7FE12F69496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3944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69E9592-D634-1947-B3FB-EB3B7F16FF28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6D456EAF-F3B8-AF4A-90FF-4B0693C56A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7FB4ADF-1B3E-A442-B2C9-518CBE763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966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46059" y="292426"/>
            <a:ext cx="6297515" cy="627314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3354" y="4418889"/>
            <a:ext cx="3289100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3355" y="5080791"/>
            <a:ext cx="3289100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9C4094-208E-7E4A-848A-F76A1573073A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3550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445942" y="292426"/>
            <a:ext cx="6297515" cy="627314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2" y="4418889"/>
            <a:ext cx="4609683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2" y="5080791"/>
            <a:ext cx="4609683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E71BC7-72EE-294C-9A39-61A77EE295A0}"/>
              </a:ext>
            </a:extLst>
          </p:cNvPr>
          <p:cNvCxnSpPr>
            <a:cxnSpLocks/>
          </p:cNvCxnSpPr>
          <p:nvPr userDrawn="1"/>
        </p:nvCxnSpPr>
        <p:spPr>
          <a:xfrm>
            <a:off x="392623" y="5080791"/>
            <a:ext cx="4609683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7384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5581" y="4418889"/>
            <a:ext cx="3289100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5582" y="5080791"/>
            <a:ext cx="3289100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6AC280-5A8D-B048-BECC-9C306F32508F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906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F4417F7-7CDE-DF44-9B0E-AC44EE99BF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2" y="3429000"/>
            <a:ext cx="4609683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2" y="4090902"/>
            <a:ext cx="4609683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9F22032-BAB9-744C-B14E-54350BBD1C71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238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2" y="339645"/>
            <a:ext cx="1021945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noProof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B3776AA3-9860-D247-8A43-85FD58FFFD43}"/>
              </a:ext>
            </a:extLst>
          </p:cNvPr>
          <p:cNvSpPr/>
          <p:nvPr/>
        </p:nvSpPr>
        <p:spPr>
          <a:xfrm>
            <a:off x="392622" y="229400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682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7" name="Rectangle: Rounded Corners 16">
            <a:extLst>
              <a:ext uri="{FF2B5EF4-FFF2-40B4-BE49-F238E27FC236}">
                <a16:creationId xmlns:a16="http://schemas.microsoft.com/office/drawing/2014/main" id="{F5244B71-4557-B64C-8C28-456C7623AE5B}"/>
              </a:ext>
            </a:extLst>
          </p:cNvPr>
          <p:cNvSpPr/>
          <p:nvPr userDrawn="1"/>
        </p:nvSpPr>
        <p:spPr>
          <a:xfrm>
            <a:off x="392622" y="3519693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682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61" name="Rectangle: Rounded Corners 16">
            <a:extLst>
              <a:ext uri="{FF2B5EF4-FFF2-40B4-BE49-F238E27FC236}">
                <a16:creationId xmlns:a16="http://schemas.microsoft.com/office/drawing/2014/main" id="{1A5F3004-02A9-1E43-A3E5-8ABCD5ED1A1C}"/>
              </a:ext>
            </a:extLst>
          </p:cNvPr>
          <p:cNvSpPr/>
          <p:nvPr userDrawn="1"/>
        </p:nvSpPr>
        <p:spPr>
          <a:xfrm>
            <a:off x="392622" y="4784289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682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98" name="Rectangle: Rounded Corners 16">
            <a:extLst>
              <a:ext uri="{FF2B5EF4-FFF2-40B4-BE49-F238E27FC236}">
                <a16:creationId xmlns:a16="http://schemas.microsoft.com/office/drawing/2014/main" id="{491E125D-06D1-A343-A3C9-CBC63A66CDC0}"/>
              </a:ext>
            </a:extLst>
          </p:cNvPr>
          <p:cNvSpPr/>
          <p:nvPr userDrawn="1"/>
        </p:nvSpPr>
        <p:spPr>
          <a:xfrm>
            <a:off x="5605550" y="229400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683052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0" name="Rectangle: Rounded Corners 16">
            <a:extLst>
              <a:ext uri="{FF2B5EF4-FFF2-40B4-BE49-F238E27FC236}">
                <a16:creationId xmlns:a16="http://schemas.microsoft.com/office/drawing/2014/main" id="{9DDF7684-5C6D-B344-A059-87C2BDD8657A}"/>
              </a:ext>
            </a:extLst>
          </p:cNvPr>
          <p:cNvSpPr/>
          <p:nvPr userDrawn="1"/>
        </p:nvSpPr>
        <p:spPr>
          <a:xfrm>
            <a:off x="5610992" y="3519693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683052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2" name="Rectangle: Rounded Corners 16">
            <a:extLst>
              <a:ext uri="{FF2B5EF4-FFF2-40B4-BE49-F238E27FC236}">
                <a16:creationId xmlns:a16="http://schemas.microsoft.com/office/drawing/2014/main" id="{FE14D617-9285-9D4D-84E4-7BBD145B397E}"/>
              </a:ext>
            </a:extLst>
          </p:cNvPr>
          <p:cNvSpPr/>
          <p:nvPr userDrawn="1"/>
        </p:nvSpPr>
        <p:spPr>
          <a:xfrm>
            <a:off x="5610992" y="4784289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683052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22571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222570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22571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222570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22571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22570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500441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6500441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500441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6500441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500441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6500441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8A232C0-1AC5-164D-B8B6-CC8F07CF2E21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307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F9F391E-143D-F948-ADAE-29AEA3C1EBFB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F93E56-30EE-384E-9A8A-090C645582DB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B3776AA3-9860-D247-8A43-85FD58FFFD43}"/>
              </a:ext>
            </a:extLst>
          </p:cNvPr>
          <p:cNvSpPr/>
          <p:nvPr/>
        </p:nvSpPr>
        <p:spPr>
          <a:xfrm>
            <a:off x="392623" y="2356447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683" y="2428792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7" name="Rectangle: Rounded Corners 16">
            <a:extLst>
              <a:ext uri="{FF2B5EF4-FFF2-40B4-BE49-F238E27FC236}">
                <a16:creationId xmlns:a16="http://schemas.microsoft.com/office/drawing/2014/main" id="{F5244B71-4557-B64C-8C28-456C7623AE5B}"/>
              </a:ext>
            </a:extLst>
          </p:cNvPr>
          <p:cNvSpPr/>
          <p:nvPr userDrawn="1"/>
        </p:nvSpPr>
        <p:spPr>
          <a:xfrm>
            <a:off x="392623" y="3582132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683" y="3654477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61" name="Rectangle: Rounded Corners 16">
            <a:extLst>
              <a:ext uri="{FF2B5EF4-FFF2-40B4-BE49-F238E27FC236}">
                <a16:creationId xmlns:a16="http://schemas.microsoft.com/office/drawing/2014/main" id="{1A5F3004-02A9-1E43-A3E5-8ABCD5ED1A1C}"/>
              </a:ext>
            </a:extLst>
          </p:cNvPr>
          <p:cNvSpPr/>
          <p:nvPr userDrawn="1"/>
        </p:nvSpPr>
        <p:spPr>
          <a:xfrm>
            <a:off x="392623" y="484672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683" y="491907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98" name="Rectangle: Rounded Corners 16">
            <a:extLst>
              <a:ext uri="{FF2B5EF4-FFF2-40B4-BE49-F238E27FC236}">
                <a16:creationId xmlns:a16="http://schemas.microsoft.com/office/drawing/2014/main" id="{491E125D-06D1-A343-A3C9-CBC63A66CDC0}"/>
              </a:ext>
            </a:extLst>
          </p:cNvPr>
          <p:cNvSpPr/>
          <p:nvPr userDrawn="1"/>
        </p:nvSpPr>
        <p:spPr>
          <a:xfrm>
            <a:off x="6472581" y="2356447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544641" y="2428792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0" name="Rectangle: Rounded Corners 16">
            <a:extLst>
              <a:ext uri="{FF2B5EF4-FFF2-40B4-BE49-F238E27FC236}">
                <a16:creationId xmlns:a16="http://schemas.microsoft.com/office/drawing/2014/main" id="{9DDF7684-5C6D-B344-A059-87C2BDD8657A}"/>
              </a:ext>
            </a:extLst>
          </p:cNvPr>
          <p:cNvSpPr/>
          <p:nvPr userDrawn="1"/>
        </p:nvSpPr>
        <p:spPr>
          <a:xfrm>
            <a:off x="6472581" y="3582132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44641" y="3654477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2" name="Rectangle: Rounded Corners 16">
            <a:extLst>
              <a:ext uri="{FF2B5EF4-FFF2-40B4-BE49-F238E27FC236}">
                <a16:creationId xmlns:a16="http://schemas.microsoft.com/office/drawing/2014/main" id="{FE14D617-9285-9D4D-84E4-7BBD145B397E}"/>
              </a:ext>
            </a:extLst>
          </p:cNvPr>
          <p:cNvSpPr/>
          <p:nvPr userDrawn="1"/>
        </p:nvSpPr>
        <p:spPr>
          <a:xfrm>
            <a:off x="6472581" y="484672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44641" y="491907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13862" y="2574890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213862" y="2328032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3862" y="3807945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213862" y="3561087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13862" y="5068709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13862" y="4821851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358765" y="2574890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7358764" y="2328032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58765" y="3807945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7358764" y="3561087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358765" y="5068709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7358764" y="4821851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40267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D2B2CC15-A5D6-7646-B184-255F86FB708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9F391E-143D-F948-ADAE-29AEA3C1EBFB}" type="datetimeFigureOut">
              <a:rPr lang="en-US" smtClean="0"/>
              <a:pPr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FEFF75-79D2-EE46-877B-299D1510E6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8661" y="339645"/>
            <a:ext cx="10113030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30896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30896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30896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49266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49266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949266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88785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2488784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488785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2488784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488785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2488784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766655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7766655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766655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7766655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766655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7766655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D604C81-B013-4641-9B16-5E9ECBD30CBA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1681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C76CA39F-4826-EC4A-B911-A0B38E48926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9F391E-143D-F948-ADAE-29AEA3C1EBFB}" type="datetimeFigureOut">
              <a:rPr lang="en-US" smtClean="0"/>
              <a:pPr/>
              <a:t>8/4/2023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FEFF75-79D2-EE46-877B-299D1510E6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974810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F93E56-30EE-384E-9A8A-090C645582DB}"/>
              </a:ext>
            </a:extLst>
          </p:cNvPr>
          <p:cNvCxnSpPr>
            <a:cxnSpLocks/>
          </p:cNvCxnSpPr>
          <p:nvPr userDrawn="1"/>
        </p:nvCxnSpPr>
        <p:spPr>
          <a:xfrm>
            <a:off x="392623" y="2038081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683" y="221546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683" y="3441149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683" y="4705745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544641" y="221546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44641" y="3441149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44641" y="4705745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13862" y="2361562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213862" y="2114704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3862" y="3594617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213862" y="3347759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13862" y="4855381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13862" y="4608523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358765" y="2361562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7358764" y="2114704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58765" y="3594617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7358764" y="3347759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358765" y="4855381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7358764" y="4608523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AF7CBB0-F32C-B84C-AEEA-FA0944BBB865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58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902FA6-24E0-3C4A-8B7A-F529DB122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45A71-C369-2A42-A14F-2BD1985F7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70798-FB93-8742-9A92-FA7A241AF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56824-A55C-4F44-B9CB-109B027241D7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2A715-D537-DD4B-8BE6-1E573155F1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9E735-B191-784C-98F7-65384DACA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6627B-E4D5-2947-8E88-B8403972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8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3" r:id="rId2"/>
    <p:sldLayoutId id="2147483670" r:id="rId3"/>
    <p:sldLayoutId id="2147483674" r:id="rId4"/>
    <p:sldLayoutId id="2147483676" r:id="rId5"/>
    <p:sldLayoutId id="2147483675" r:id="rId6"/>
    <p:sldLayoutId id="2147483677" r:id="rId7"/>
    <p:sldLayoutId id="2147483678" r:id="rId8"/>
    <p:sldLayoutId id="2147483679" r:id="rId9"/>
    <p:sldLayoutId id="2147483681" r:id="rId10"/>
    <p:sldLayoutId id="2147483682" r:id="rId11"/>
    <p:sldLayoutId id="2147483686" r:id="rId12"/>
    <p:sldLayoutId id="2147483683" r:id="rId13"/>
    <p:sldLayoutId id="2147483685" r:id="rId14"/>
    <p:sldLayoutId id="2147483684" r:id="rId15"/>
    <p:sldLayoutId id="2147483680" r:id="rId16"/>
    <p:sldLayoutId id="2147483691" r:id="rId17"/>
    <p:sldLayoutId id="2147483692" r:id="rId18"/>
    <p:sldLayoutId id="2147483693" r:id="rId19"/>
    <p:sldLayoutId id="2147483694" r:id="rId20"/>
    <p:sldLayoutId id="2147483688" r:id="rId21"/>
    <p:sldLayoutId id="2147483687" r:id="rId22"/>
    <p:sldLayoutId id="2147483689" r:id="rId23"/>
    <p:sldLayoutId id="2147483690" r:id="rId24"/>
    <p:sldLayoutId id="2147483695" r:id="rId25"/>
    <p:sldLayoutId id="2147483696" r:id="rId26"/>
    <p:sldLayoutId id="2147483697" r:id="rId27"/>
    <p:sldLayoutId id="2147483698" r:id="rId28"/>
    <p:sldLayoutId id="2147483703" r:id="rId29"/>
    <p:sldLayoutId id="2147483704" r:id="rId30"/>
    <p:sldLayoutId id="2147483705" r:id="rId31"/>
    <p:sldLayoutId id="2147483706" r:id="rId32"/>
    <p:sldLayoutId id="2147483700" r:id="rId33"/>
    <p:sldLayoutId id="2147483699" r:id="rId34"/>
    <p:sldLayoutId id="2147483701" r:id="rId35"/>
    <p:sldLayoutId id="2147483702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SUBTITLE HERE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SECTION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DIVIDER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61A3B6-9F36-A8A0-DAB0-F853D16795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4067864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315910" y="1846385"/>
            <a:ext cx="7258229" cy="4409136"/>
          </a:xfrm>
        </p:spPr>
        <p:txBody>
          <a:bodyPr>
            <a:noAutofit/>
          </a:bodyPr>
          <a:lstStyle/>
          <a:p>
            <a:r>
              <a:rPr lang="en-US" sz="32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Jeremiah 6:15 “They were not at all ashamed; Nor did they know how to blush.”</a:t>
            </a:r>
          </a:p>
          <a:p>
            <a:r>
              <a:rPr lang="en-US" sz="32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Cannot Separate RELIGION from MORALITY</a:t>
            </a:r>
          </a:p>
          <a:p>
            <a:r>
              <a:rPr lang="en-US" sz="32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James 1:27 “keep oneself unspotted from the world.” </a:t>
            </a:r>
          </a:p>
          <a:p>
            <a:r>
              <a:rPr lang="en-US" sz="32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Matthew 7:21-23 “he who does the will of My Father in heaven” </a:t>
            </a:r>
            <a:endParaRPr lang="id-ID" sz="32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7861" y="228964"/>
            <a:ext cx="6380860" cy="1802059"/>
          </a:xfrm>
        </p:spPr>
        <p:txBody>
          <a:bodyPr>
            <a:normAutofit/>
          </a:bodyPr>
          <a:lstStyle/>
          <a:p>
            <a:r>
              <a:rPr lang="en-US" sz="11500" dirty="0"/>
              <a:t>MORALS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85847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315910" y="2616563"/>
            <a:ext cx="7258229" cy="3638958"/>
          </a:xfrm>
        </p:spPr>
        <p:txBody>
          <a:bodyPr>
            <a:normAutofit lnSpcReduction="10000"/>
          </a:bodyPr>
          <a:lstStyle/>
          <a:p>
            <a:pPr lv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40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1.	God - Respect His 	Word 	&amp; Authority</a:t>
            </a:r>
          </a:p>
          <a:p>
            <a:pPr lv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40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2.	My Neighbor – Matthew 	18:7</a:t>
            </a:r>
          </a:p>
          <a:p>
            <a:pPr lv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40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3.	Myself- 1 Peter 4:7-11</a:t>
            </a:r>
            <a:endParaRPr lang="en-US" sz="3200" kern="0" cap="none" spc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7861" y="228964"/>
            <a:ext cx="6380860" cy="2387600"/>
          </a:xfrm>
        </p:spPr>
        <p:txBody>
          <a:bodyPr>
            <a:normAutofit/>
          </a:bodyPr>
          <a:lstStyle/>
          <a:p>
            <a:r>
              <a:rPr lang="en-US" sz="7600" b="1" kern="0" cap="none" dirty="0">
                <a:effectLst>
                  <a:outerShdw blurRad="38100" dist="38100" dir="2700000" algn="tl">
                    <a:srgbClr val="000000"/>
                  </a:outerShdw>
                </a:effectLst>
                <a:highlight>
                  <a:srgbClr val="000080"/>
                </a:highlight>
                <a:latin typeface="Arial"/>
              </a:rPr>
              <a:t>Three Areas of Concern:</a:t>
            </a:r>
            <a:endParaRPr lang="en-US" sz="6600" dirty="0">
              <a:highlight>
                <a:srgbClr val="0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5394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55177" y="1793631"/>
            <a:ext cx="9530861" cy="4549813"/>
          </a:xfrm>
        </p:spPr>
        <p:txBody>
          <a:bodyPr>
            <a:normAutofit fontScale="70000" lnSpcReduction="20000"/>
          </a:bodyPr>
          <a:lstStyle/>
          <a:p>
            <a:pPr marL="342900" lvl="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It is an introduction to Heavy Drinking-</a:t>
            </a:r>
          </a:p>
          <a:p>
            <a:pPr marL="342900" lvl="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 out of 10 who begin to drink becomes a problem drinker</a:t>
            </a:r>
          </a:p>
          <a:p>
            <a:pPr lv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4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Luke 6:31 “as you want men to do to you, you also do to them likewise”</a:t>
            </a:r>
          </a:p>
          <a:p>
            <a:pPr lv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4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Romans 12:1,2 “that you present your bodies a living sacrifice, holy, acceptable to God, which is your reasonable service.2 And do not be conformed to this world, but be transformed by the renewing of your mind</a:t>
            </a:r>
            <a:endParaRPr lang="en-US" sz="3200" b="0" kern="0" cap="none" spc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7861" y="228964"/>
            <a:ext cx="6380860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What’s Wrong With Social Drinking?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0619149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55177" y="1793631"/>
            <a:ext cx="9530861" cy="4549813"/>
          </a:xfrm>
        </p:spPr>
        <p:txBody>
          <a:bodyPr>
            <a:normAutofit fontScale="85000" lnSpcReduction="10000"/>
          </a:bodyPr>
          <a:lstStyle/>
          <a:p>
            <a:pPr marL="342900" lvl="0" indent="-34290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Light Drinking Provides The Environment for Extreme Drunkenness</a:t>
            </a:r>
          </a:p>
          <a:p>
            <a:pPr marL="342900" lvl="0" indent="-34290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 Thessalonians 5:21,22 “Abstain from every form of evil.” </a:t>
            </a:r>
          </a:p>
          <a:p>
            <a:pPr marL="342900" lvl="0" indent="-34290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Romans 13:10 “Love does no harm to a neighbor; therefore love is the fulfillment of the law.” </a:t>
            </a:r>
          </a:p>
          <a:p>
            <a:pPr marL="342900" lvl="0" indent="-34290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Matthew 18:7 “For offenses must come, but woe to that man by whom the offense comes!”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7861" y="228964"/>
            <a:ext cx="6380860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What’s Wrong With Social Drinking?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755988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55177" y="1485900"/>
            <a:ext cx="9530861" cy="4914900"/>
          </a:xfrm>
        </p:spPr>
        <p:txBody>
          <a:bodyPr>
            <a:normAutofit fontScale="77500" lnSpcReduction="20000"/>
          </a:bodyPr>
          <a:lstStyle/>
          <a:p>
            <a:pPr marL="342900" lvl="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Moderate Drinkers Are The Major Influence In Attracting New Drinkers</a:t>
            </a:r>
          </a:p>
          <a:p>
            <a:pPr marL="342900" lvl="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Nobody persuaded to drink by watching a gutter-drunk in T.V. commercials </a:t>
            </a:r>
          </a:p>
          <a:p>
            <a:pPr marL="342900" lvl="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Galatians 6:7,8 “whatever a man sows, that he will also reap”</a:t>
            </a:r>
          </a:p>
          <a:p>
            <a:pPr marL="342900" lvl="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4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Proverbs 23:29-35 “it bites like a serpent, And stings like a viper” “see strange things,…  your heart will utter perverse things”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7861" y="97079"/>
            <a:ext cx="6380860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What’s Wrong With Social Drinking?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1886152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55177" y="1485899"/>
            <a:ext cx="9530861" cy="5275021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The Bible Expressly Forbids It-  1 Peter 4:3,4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“drunkenness” – habitual intoxication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“revelries” a descent/digression in strength from “excess of wine”, but clearly a level of drinking distinguishable from “excess of wine”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"Excess of wine" would denote one who staggers, stumbles, sleeps in his stupor; but "</a:t>
            </a:r>
            <a:r>
              <a:rPr lang="en-US" sz="3000" b="0" kern="0" cap="none" spc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revellings</a:t>
            </a: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" would denote merrymaking (shouting, singing, dancing), generally the stirring of wanton desires with merry companions.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7861" y="97079"/>
            <a:ext cx="6380860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What’s Wrong With Social Drinking?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8374635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55177" y="1670538"/>
            <a:ext cx="9530861" cy="5090382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"</a:t>
            </a:r>
            <a:r>
              <a:rPr lang="en-US" sz="3600" b="0" kern="0" cap="none" spc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banquetings</a:t>
            </a: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" (KJV), "</a:t>
            </a:r>
            <a:r>
              <a:rPr lang="en-US" sz="3600" b="0" kern="0" cap="none" spc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carousings</a:t>
            </a: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" (ASV), "drinking parties (NKJV) - not drunken parties (“</a:t>
            </a:r>
            <a:r>
              <a:rPr lang="en-US" sz="3600" b="0" kern="0" cap="none" spc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revellings</a:t>
            </a: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”).  This suggest drinking without reference to the amount 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"not of necessity excessive"; further states that its relation with the other words of excess is in the fact that it gives "opportunity for excess“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7861" y="97079"/>
            <a:ext cx="6380860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What’s Wrong With Social Drinking?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381870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02423" y="1485900"/>
            <a:ext cx="9530861" cy="5090382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500" b="0" i="1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“You fanatical preachers don’t know the difference between excessive drunkenness and simply drinking!”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5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The Bible DOES recognize the difference in 1 Peter 4:3 between debauchery, </a:t>
            </a:r>
            <a:r>
              <a:rPr lang="en-US" sz="3500" b="0" kern="0" cap="none" spc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revellings</a:t>
            </a:r>
            <a:r>
              <a:rPr lang="en-US" sz="35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and drinking parties (not necessarily intoxicating)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5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ALL are condemned as the OLD LIFE OF SIN- Romans 13:13,14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708" y="97079"/>
            <a:ext cx="8370277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ANSWERING ARGUMENTS TO JUSTIFY SOCIAL DRINKING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5709164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02423" y="1565030"/>
            <a:ext cx="9530861" cy="5011251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i="1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“Paul told Timothy to drink a little wine for his stomach’s sake!”  </a:t>
            </a: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 Timothy 5:23</a:t>
            </a:r>
            <a:endParaRPr lang="en-US" sz="3600" b="0" i="1" kern="0" cap="none" spc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Timothy was suffering from a stomach ailment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Paul suggests the water is the culprit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Ephesus was decaying city with sewage problems that poisoned underground water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Alcohol would prevent dysentery – with “a little wine”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708" y="97079"/>
            <a:ext cx="8370277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ANSWERING ARGUMENTS TO JUSTIFY SOCIAL DRINKING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987196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02423" y="1565030"/>
            <a:ext cx="9530861" cy="5011251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2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Modern Imbibers: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2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1.  Rarely drink just a “little”</a:t>
            </a:r>
          </a:p>
          <a:p>
            <a:pPr marL="274320" lvl="0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2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2.  Do not dilute their wine with water as in 	ancient times</a:t>
            </a:r>
          </a:p>
          <a:p>
            <a:pPr marL="731520" lvl="1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3.  Drink distilled fortified wines, not the ancient wines, not nearly as potent</a:t>
            </a:r>
          </a:p>
          <a:p>
            <a:pPr marL="731520" lvl="1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IF this proves anything it proves:</a:t>
            </a:r>
          </a:p>
          <a:p>
            <a:pPr marL="731520" lvl="1" indent="-3429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Since we can take DRUGS for SICKNESS, we can take them SOCIALLY!</a:t>
            </a:r>
            <a:endParaRPr lang="en-US" sz="36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708" y="97079"/>
            <a:ext cx="8370277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ANSWERING ARGUMENTS TO JUSTIFY SOCIAL DRINKING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574127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02423" y="1565030"/>
            <a:ext cx="9530861" cy="5011251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200" b="0" i="1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</a:t>
            </a:r>
            <a:r>
              <a:rPr lang="en-US" sz="3600" b="0" i="1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Jesus turned water into wine!”  </a:t>
            </a: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John Chapter 2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New Testament word translated “wine” meant “grape juice”; context determined whether it was intoxicating or not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If Jesus provided intoxicating drink, He would have provided for revelry or debauchery!  Do you believe it?</a:t>
            </a:r>
            <a:endParaRPr lang="en-US" sz="4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708" y="97079"/>
            <a:ext cx="8370277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ANSWERING ARGUMENTS TO JUSTIFY SOCIAL DRINKING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355286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02423" y="1485900"/>
            <a:ext cx="9530861" cy="5081954"/>
          </a:xfrm>
        </p:spPr>
        <p:txBody>
          <a:bodyPr>
            <a:no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2400" b="0" i="1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</a:t>
            </a:r>
            <a:r>
              <a:rPr lang="en-US" sz="28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Grape Juice Called Wine-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28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Proverbs 3:10 “your vats will overflow with new wine.” 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Numbers 18:12 “All the best of the new wine and the grain, their firstfruits which they offer to the LORD, I have given them to you.”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Numbers 18:13 “"first ripe", suggests it had not been set up for some time to go through a process of fermentation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28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Evidence Clear Among Ancients-  Plato (4</a:t>
            </a:r>
            <a:r>
              <a:rPr lang="en-US" sz="2800" b="0" kern="0" cap="none" spc="0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th</a:t>
            </a:r>
            <a:r>
              <a:rPr lang="en-US" sz="28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5</a:t>
            </a:r>
            <a:r>
              <a:rPr lang="en-US" sz="2800" b="0" kern="0" cap="none" spc="0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th</a:t>
            </a:r>
            <a:r>
              <a:rPr lang="en-US" sz="28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Cent.); Columella (4-70 A.D.); Pliny (24-70 A.D.); Aristotle (384 – 322 B.C.); Horace (65-27 B.C.); Homer (8</a:t>
            </a:r>
            <a:r>
              <a:rPr lang="en-US" sz="2800" b="0" kern="0" cap="none" spc="0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th</a:t>
            </a:r>
            <a:r>
              <a:rPr lang="en-US" sz="28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or 9</a:t>
            </a:r>
            <a:r>
              <a:rPr lang="en-US" sz="2800" b="0" kern="0" cap="none" spc="0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th</a:t>
            </a:r>
            <a:r>
              <a:rPr lang="en-US" sz="28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Cent. B.C.); Plutarch (46-119 A.D.)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708" y="97079"/>
            <a:ext cx="8370277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ANSWERING ARGUMENTS TO JUSTIFY SOCIAL DRINKING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1493768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02423" y="1485900"/>
            <a:ext cx="9530861" cy="5081954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i="1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“Facts show that the ancients not only preserved their wines unfermented,  but regarded it as of higher flavor and finer quality than fermented wine.”  (Moses Stuart, philologist) </a:t>
            </a:r>
          </a:p>
          <a:p>
            <a:pPr marL="342900" lvl="0" indent="-342900" algn="ctr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Thus was Jesus produced was “good wine.”</a:t>
            </a:r>
          </a:p>
          <a:p>
            <a:pPr marL="342900" lvl="0" indent="-342900" algn="ctr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6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NOT fermented!</a:t>
            </a:r>
            <a:endParaRPr lang="en-US" sz="4000" b="0" kern="0" cap="none" spc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708" y="97079"/>
            <a:ext cx="8370277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ANSWERING ARGUMENTS TO JUSTIFY SOCIAL DRINKING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8935153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02423" y="1485900"/>
            <a:ext cx="9530861" cy="5081954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400" b="0" i="1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“Alcoholism is a disease - some people get it, others don’t!”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4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Those who do not imbibe – do not get it!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400" b="0" i="1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“It is more useful to view problem drinking as the result of the interaction between the individual's personality and the social context in which he or she has learned how to drink.”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4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IF you never LEARN TO DRINK – you won’t be a PROBLEM DRINKER!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708" y="97079"/>
            <a:ext cx="8370277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ANSWERING ARGUMENTS TO JUSTIFY SOCIAL DRINKING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881987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37592" y="1485900"/>
            <a:ext cx="9530861" cy="5081954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“1 Peter 1:14,15 “as He who called you is holy, you also be holy in all your conduct.”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2 Corinthians 8:21 “providing honorable things, not only in the sight of the Lord, but also in the sight of men.”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Romans 12:17 “Have regard for good things in the sight of all men.”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Philippians 4:8 “ if there is anything praiseworthy--meditate on these things.”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 Peter 2:12 “having your conduct honorable among the Gentiles”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708" y="97079"/>
            <a:ext cx="8370277" cy="138882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LET  US  BE  HOLY  AS  OUR  GOD  IS  HOLY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4367116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705708" y="2875086"/>
            <a:ext cx="9530861" cy="3130060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</a:pP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Titus 2:6-8 NKJV 6 “Likewise exhort the young men to be sober-minded, 7 in all things showing yourself to be a pattern of good works; in doctrine showing integrity, reverence, incorruptibility, 8 sound speech that cannot be condemned, that one who is an opponent may be ashamed, </a:t>
            </a:r>
            <a:r>
              <a:rPr lang="en-US" sz="300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having nothing evil to say of you</a:t>
            </a:r>
            <a:r>
              <a:rPr lang="en-US" sz="3000" b="0" kern="0" cap="none" spc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708" y="97079"/>
            <a:ext cx="8968154" cy="265491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dirty="0"/>
              <a:t>Our  conduct  must  be  such  that  there  is  no  evil  that  can  be  said  of  it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833542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Cool">
      <a:dk1>
        <a:srgbClr val="000000"/>
      </a:dk1>
      <a:lt1>
        <a:srgbClr val="FFFFFF"/>
      </a:lt1>
      <a:dk2>
        <a:srgbClr val="464646"/>
      </a:dk2>
      <a:lt2>
        <a:srgbClr val="FFFFFF"/>
      </a:lt2>
      <a:accent1>
        <a:srgbClr val="15D1BB"/>
      </a:accent1>
      <a:accent2>
        <a:srgbClr val="0FB4DB"/>
      </a:accent2>
      <a:accent3>
        <a:srgbClr val="0D81BB"/>
      </a:accent3>
      <a:accent4>
        <a:srgbClr val="045FC4"/>
      </a:accent4>
      <a:accent5>
        <a:srgbClr val="953FF3"/>
      </a:accent5>
      <a:accent6>
        <a:srgbClr val="C03EF4"/>
      </a:accent6>
      <a:hlink>
        <a:srgbClr val="8F8F8F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Your Title goes Here" id="{216E2A47-1B33-481B-B469-F891BA0BB112}" vid="{A834A686-415F-444B-99EF-70560C1C6F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Modern clean sophisticated presentation</Template>
  <TotalTime>1054</TotalTime>
  <Words>1149</Words>
  <Application>Microsoft Office PowerPoint</Application>
  <PresentationFormat>Widescreen</PresentationFormat>
  <Paragraphs>78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Baskerville Old Face</vt:lpstr>
      <vt:lpstr>Calibri</vt:lpstr>
      <vt:lpstr>Calibri Light</vt:lpstr>
      <vt:lpstr>Sagona ExtraLight</vt:lpstr>
      <vt:lpstr>Speak Pro</vt:lpstr>
      <vt:lpstr>Office Theme</vt:lpstr>
      <vt:lpstr>SECTION DIVIDER SLIDE</vt:lpstr>
      <vt:lpstr>MORALS</vt:lpstr>
      <vt:lpstr>Three Areas of Concern:</vt:lpstr>
      <vt:lpstr>What’s Wrong With Social Drinking?</vt:lpstr>
      <vt:lpstr>What’s Wrong With Social Drinking?</vt:lpstr>
      <vt:lpstr>What’s Wrong With Social Drinking?</vt:lpstr>
      <vt:lpstr>What’s Wrong With Social Drinking?</vt:lpstr>
      <vt:lpstr>What’s Wrong With Social Drinking?</vt:lpstr>
      <vt:lpstr>ANSWERING ARGUMENTS TO JUSTIFY SOCIAL DRINKING</vt:lpstr>
      <vt:lpstr>ANSWERING ARGUMENTS TO JUSTIFY SOCIAL DRINKING</vt:lpstr>
      <vt:lpstr>ANSWERING ARGUMENTS TO JUSTIFY SOCIAL DRINKING</vt:lpstr>
      <vt:lpstr>ANSWERING ARGUMENTS TO JUSTIFY SOCIAL DRINKING</vt:lpstr>
      <vt:lpstr>ANSWERING ARGUMENTS TO JUSTIFY SOCIAL DRINKING</vt:lpstr>
      <vt:lpstr>ANSWERING ARGUMENTS TO JUSTIFY SOCIAL DRINKING</vt:lpstr>
      <vt:lpstr>ANSWERING ARGUMENTS TO JUSTIFY SOCIAL DRINKING</vt:lpstr>
      <vt:lpstr>LET  US  BE  HOLY  AS  OUR  GOD  IS  HOLY</vt:lpstr>
      <vt:lpstr>Our  conduct  must  be  such  that  there  is  no  evil  that  can  be  said  of  it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DIVIDER SLIDE</dc:title>
  <dc:creator>Gailen Evans</dc:creator>
  <cp:lastModifiedBy>Gailen Evans</cp:lastModifiedBy>
  <cp:revision>14</cp:revision>
  <dcterms:created xsi:type="dcterms:W3CDTF">2023-08-05T01:46:46Z</dcterms:created>
  <dcterms:modified xsi:type="dcterms:W3CDTF">2023-08-05T19:20:48Z</dcterms:modified>
</cp:coreProperties>
</file>